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237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372255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388282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3854971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142955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144026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4274396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1729597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2116371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3260001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143605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E87DAA-1059-4254-843B-D8B12A7DC62C}" type="datetimeFigureOut">
              <a:rPr kumimoji="1" lang="ja-JP" altLang="en-US" smtClean="0"/>
              <a:t>2023/7/18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425963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0E87DAA-1059-4254-843B-D8B12A7DC62C}" type="datetimeFigureOut">
              <a:rPr kumimoji="1" lang="ja-JP" altLang="en-US" smtClean="0"/>
              <a:t>2023/7/18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51DD935-9DD4-48CC-97FA-CAF7CF57323C}" type="slidenum">
              <a:rPr kumimoji="1" lang="ja-JP" altLang="en-US" smtClean="0"/>
              <a:t>‹#›</a:t>
            </a:fld>
            <a:endParaRPr kumimoji="1" lang="ja-JP" altLang="en-US"/>
          </a:p>
        </p:txBody>
      </p:sp>
    </p:spTree>
    <p:extLst>
      <p:ext uri="{BB962C8B-B14F-4D97-AF65-F5344CB8AC3E}">
        <p14:creationId xmlns:p14="http://schemas.microsoft.com/office/powerpoint/2010/main" val="39572853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77CA8B5-F22D-8CB7-8AF7-91FE2F9C36B5}"/>
              </a:ext>
            </a:extLst>
          </p:cNvPr>
          <p:cNvSpPr txBox="1"/>
          <p:nvPr/>
        </p:nvSpPr>
        <p:spPr>
          <a:xfrm>
            <a:off x="405385" y="1283723"/>
            <a:ext cx="6010656" cy="461665"/>
          </a:xfrm>
          <a:prstGeom prst="rect">
            <a:avLst/>
          </a:prstGeom>
          <a:noFill/>
          <a:ln>
            <a:solidFill>
              <a:schemeClr val="tx1"/>
            </a:solidFill>
          </a:ln>
        </p:spPr>
        <p:txBody>
          <a:bodyPr wrap="square" rtlCol="0" anchor="ctr">
            <a:spAutoFit/>
          </a:bodyPr>
          <a:lstStyle/>
          <a:p>
            <a:pPr algn="ctr"/>
            <a:r>
              <a:rPr kumimoji="1" lang="ja-JP" altLang="en-US" sz="2400" b="1" dirty="0"/>
              <a:t>学生勉強会を開催しました！</a:t>
            </a:r>
          </a:p>
        </p:txBody>
      </p:sp>
      <p:sp>
        <p:nvSpPr>
          <p:cNvPr id="6" name="テキスト ボックス 5">
            <a:extLst>
              <a:ext uri="{FF2B5EF4-FFF2-40B4-BE49-F238E27FC236}">
                <a16:creationId xmlns:a16="http://schemas.microsoft.com/office/drawing/2014/main" id="{2B478D94-DAF7-6C1B-730C-A2F1608DFBA6}"/>
              </a:ext>
            </a:extLst>
          </p:cNvPr>
          <p:cNvSpPr txBox="1"/>
          <p:nvPr/>
        </p:nvSpPr>
        <p:spPr>
          <a:xfrm>
            <a:off x="441958" y="2157456"/>
            <a:ext cx="5974083" cy="6669552"/>
          </a:xfrm>
          <a:prstGeom prst="rect">
            <a:avLst/>
          </a:prstGeom>
          <a:noFill/>
          <a:ln>
            <a:solidFill>
              <a:schemeClr val="tx1"/>
            </a:solidFill>
          </a:ln>
        </p:spPr>
        <p:txBody>
          <a:bodyPr wrap="square" rtlCol="0">
            <a:spAutoFit/>
          </a:bodyPr>
          <a:lstStyle/>
          <a:p>
            <a:endParaRPr kumimoji="1" lang="ja-JP" altLang="en-US" dirty="0"/>
          </a:p>
        </p:txBody>
      </p:sp>
      <p:sp>
        <p:nvSpPr>
          <p:cNvPr id="22" name="テキスト ボックス 21">
            <a:extLst>
              <a:ext uri="{FF2B5EF4-FFF2-40B4-BE49-F238E27FC236}">
                <a16:creationId xmlns:a16="http://schemas.microsoft.com/office/drawing/2014/main" id="{EB2EB27A-74C3-BBBD-41A5-D8D7497BE3AA}"/>
              </a:ext>
            </a:extLst>
          </p:cNvPr>
          <p:cNvSpPr txBox="1"/>
          <p:nvPr/>
        </p:nvSpPr>
        <p:spPr>
          <a:xfrm>
            <a:off x="601133" y="5881479"/>
            <a:ext cx="5612123" cy="2585323"/>
          </a:xfrm>
          <a:prstGeom prst="rect">
            <a:avLst/>
          </a:prstGeom>
          <a:solidFill>
            <a:schemeClr val="accent1">
              <a:lumMod val="20000"/>
              <a:lumOff val="80000"/>
            </a:schemeClr>
          </a:solidFill>
          <a:ln>
            <a:solidFill>
              <a:schemeClr val="tx1"/>
            </a:solidFill>
          </a:ln>
        </p:spPr>
        <p:txBody>
          <a:bodyPr wrap="square" rtlCol="0">
            <a:spAutoFit/>
          </a:bodyPr>
          <a:lstStyle/>
          <a:p>
            <a:r>
              <a:rPr kumimoji="1" lang="ja-JP" altLang="en-US" u="sng" dirty="0"/>
              <a:t>　令和５年７月５日（水曜日）に帯広畜産大学にて酪農に興味をもつ学生を対象とした勉強会を行いました。今回のテーマは「牧草」についてです。釧路市の農家さん（浅野達彦さん）が講師を務め、学生たちはメモを取りながら熱心に聞いていました。</a:t>
            </a:r>
            <a:endParaRPr kumimoji="1" lang="en-US" altLang="ja-JP" u="sng" dirty="0"/>
          </a:p>
          <a:p>
            <a:r>
              <a:rPr kumimoji="1" lang="ja-JP" altLang="en-US" u="sng" dirty="0"/>
              <a:t>　勉強会終了後は学生からの質問が絶えず、酪農に対する熱意が伝わります。農家さんと交流することができ、学生たちにとって有意義な時間を過ごすことができたのではないでしょうか。</a:t>
            </a:r>
            <a:endParaRPr kumimoji="1" lang="en-US" altLang="ja-JP" u="sng" dirty="0"/>
          </a:p>
        </p:txBody>
      </p:sp>
      <p:sp>
        <p:nvSpPr>
          <p:cNvPr id="88" name="テキスト ボックス 87">
            <a:extLst>
              <a:ext uri="{FF2B5EF4-FFF2-40B4-BE49-F238E27FC236}">
                <a16:creationId xmlns:a16="http://schemas.microsoft.com/office/drawing/2014/main" id="{2720B41D-91A9-8D48-B39E-EB5C5EFDDA74}"/>
              </a:ext>
            </a:extLst>
          </p:cNvPr>
          <p:cNvSpPr txBox="1"/>
          <p:nvPr/>
        </p:nvSpPr>
        <p:spPr>
          <a:xfrm>
            <a:off x="0" y="2300456"/>
            <a:ext cx="2512489" cy="307777"/>
          </a:xfrm>
          <a:prstGeom prst="rect">
            <a:avLst/>
          </a:prstGeom>
          <a:noFill/>
        </p:spPr>
        <p:txBody>
          <a:bodyPr wrap="square" rtlCol="0">
            <a:spAutoFit/>
          </a:bodyPr>
          <a:lstStyle/>
          <a:p>
            <a:pPr algn="ctr"/>
            <a:r>
              <a:rPr kumimoji="1" lang="ja-JP" altLang="en-US" sz="1400" u="sng" dirty="0"/>
              <a:t>勉強会の様子</a:t>
            </a:r>
            <a:endParaRPr kumimoji="1" lang="ja-JP" altLang="en-US" sz="1400" dirty="0"/>
          </a:p>
        </p:txBody>
      </p:sp>
      <p:pic>
        <p:nvPicPr>
          <p:cNvPr id="5" name="図 4">
            <a:extLst>
              <a:ext uri="{FF2B5EF4-FFF2-40B4-BE49-F238E27FC236}">
                <a16:creationId xmlns:a16="http://schemas.microsoft.com/office/drawing/2014/main" id="{24D1AABE-2AA3-B479-B7E0-99F2449D45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88" y="3584022"/>
            <a:ext cx="2749439" cy="1443585"/>
          </a:xfrm>
          <a:prstGeom prst="rect">
            <a:avLst/>
          </a:prstGeom>
          <a:noFill/>
          <a:ln>
            <a:solidFill>
              <a:schemeClr val="tx1"/>
            </a:solidFill>
          </a:ln>
        </p:spPr>
      </p:pic>
      <p:pic>
        <p:nvPicPr>
          <p:cNvPr id="3" name="図 2">
            <a:extLst>
              <a:ext uri="{FF2B5EF4-FFF2-40B4-BE49-F238E27FC236}">
                <a16:creationId xmlns:a16="http://schemas.microsoft.com/office/drawing/2014/main" id="{0419E1E8-AA28-73F2-B32D-BD46007FBC71}"/>
              </a:ext>
            </a:extLst>
          </p:cNvPr>
          <p:cNvPicPr>
            <a:picLocks noChangeAspect="1"/>
          </p:cNvPicPr>
          <p:nvPr/>
        </p:nvPicPr>
        <p:blipFill rotWithShape="1">
          <a:blip r:embed="rId3">
            <a:extLst>
              <a:ext uri="{28A0092B-C50C-407E-A947-70E740481C1C}">
                <a14:useLocalDpi xmlns:a14="http://schemas.microsoft.com/office/drawing/2010/main" val="0"/>
              </a:ext>
            </a:extLst>
          </a:blip>
          <a:srcRect t="28125"/>
          <a:stretch/>
        </p:blipFill>
        <p:spPr bwMode="auto">
          <a:xfrm>
            <a:off x="3927256" y="3288929"/>
            <a:ext cx="2286000" cy="2190750"/>
          </a:xfrm>
          <a:prstGeom prst="rect">
            <a:avLst/>
          </a:prstGeom>
          <a:noFill/>
          <a:ln>
            <a:noFill/>
          </a:ln>
          <a:extLst>
            <a:ext uri="{53640926-AAD7-44D8-BBD7-CCE9431645EC}">
              <a14:shadowObscured xmlns:a14="http://schemas.microsoft.com/office/drawing/2010/main"/>
            </a:ext>
          </a:extLst>
        </p:spPr>
      </p:pic>
      <p:sp>
        <p:nvSpPr>
          <p:cNvPr id="2" name="テキスト ボックス 1">
            <a:extLst>
              <a:ext uri="{FF2B5EF4-FFF2-40B4-BE49-F238E27FC236}">
                <a16:creationId xmlns:a16="http://schemas.microsoft.com/office/drawing/2014/main" id="{903F3D44-71E2-548E-6004-CFFD49502DA9}"/>
              </a:ext>
            </a:extLst>
          </p:cNvPr>
          <p:cNvSpPr txBox="1"/>
          <p:nvPr/>
        </p:nvSpPr>
        <p:spPr>
          <a:xfrm>
            <a:off x="664067" y="2818600"/>
            <a:ext cx="5010912" cy="523220"/>
          </a:xfrm>
          <a:prstGeom prst="rect">
            <a:avLst/>
          </a:prstGeom>
          <a:noFill/>
        </p:spPr>
        <p:txBody>
          <a:bodyPr wrap="square" rtlCol="0">
            <a:spAutoFit/>
          </a:bodyPr>
          <a:lstStyle/>
          <a:p>
            <a:r>
              <a:rPr kumimoji="1" lang="ja-JP" altLang="en-US" sz="1400" dirty="0"/>
              <a:t>〇撮影年月日：令和５年７月５日（水曜日）</a:t>
            </a:r>
            <a:endParaRPr kumimoji="1" lang="en-US" altLang="ja-JP" sz="1400" dirty="0"/>
          </a:p>
          <a:p>
            <a:r>
              <a:rPr kumimoji="1" lang="ja-JP" altLang="en-US" sz="1400" dirty="0"/>
              <a:t>〇撮影場所：帯広市</a:t>
            </a:r>
          </a:p>
        </p:txBody>
      </p:sp>
    </p:spTree>
    <p:extLst>
      <p:ext uri="{BB962C8B-B14F-4D97-AF65-F5344CB8AC3E}">
        <p14:creationId xmlns:p14="http://schemas.microsoft.com/office/powerpoint/2010/main" val="230887097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TotalTime>
  <Words>133</Words>
  <Application>Microsoft Office PowerPoint</Application>
  <PresentationFormat>A4 210 x 297 mm</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水品 貴宏</dc:creator>
  <cp:lastModifiedBy>坂本 奈緒</cp:lastModifiedBy>
  <cp:revision>25</cp:revision>
  <dcterms:created xsi:type="dcterms:W3CDTF">2023-07-05T00:43:01Z</dcterms:created>
  <dcterms:modified xsi:type="dcterms:W3CDTF">2023-07-18T09:20:11Z</dcterms:modified>
</cp:coreProperties>
</file>